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font" Target="fonts/Roboto-regular.fntdata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italic.fntdata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regular.fnt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Overview: </a:t>
            </a: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An interactive device that allows secure exchange of test data and monitors the environment around the test taker to prevent cheating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1394D"/>
                </a:solidFill>
              </a:rPr>
              <a:t>Potential use cases: online exam taken at home, online universities, in testing center (already secure setting)</a:t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31394D"/>
                </a:solidFill>
              </a:rPr>
              <a:t>Narrated by Zach</a:t>
            </a:r>
            <a:endParaRPr>
              <a:solidFill>
                <a:srgbClr val="31394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53c11a50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53c11a50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Narrated by Rob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slides stuff: </a:t>
            </a:r>
            <a:r>
              <a:rPr lang="en"/>
              <a:t>/present?delayms=59500&amp;slide=id.g953c11a508_0_25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53c11a50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53c11a50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Nathan Andersen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durable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enough to hold up to the occasional use and transport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secure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to be able to determine if the device was tampered with 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comfortable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enough to be worn for the length of a test while remaining on their head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adjustable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so that any user can wear the device 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affordable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so that students can easily purchase the device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The final product needs to be </a:t>
            </a:r>
            <a:r>
              <a:rPr lang="en" sz="1300" u="sng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safe</a:t>
            </a:r>
            <a:r>
              <a:rPr lang="en" sz="1300">
                <a:solidFill>
                  <a:srgbClr val="2D3B45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 to wear and use so that it doesn’t cause any harm or injury to the user</a:t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>
              <a:solidFill>
                <a:srgbClr val="2D3B45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53c11a50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53c11a5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Asa Pauls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device has several electronic hardware requirements.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first is the device needs a way to monitor the environment through things such as microphones or cameras, these device would help to deter cheating.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second requirement is that the device must have a way to select the desired answer as well as a way to progress to the next question so the the test can be completed.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third requirement is that the device must have a way to communicate with a secure environment that houses the test so the test can be taken on the device.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fourth requirement is that the device must have a way to indicate current level of charge to the user so that the user knows if the device needs to charge.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fifth requirement is that the device has a battery that can operate independently for at least two hours so that an exam could be taken without the device plugged in and charging.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last set of requirements is that the device is </a:t>
            </a:r>
            <a:r>
              <a:rPr lang="en"/>
              <a:t>rechargeable</a:t>
            </a:r>
            <a:r>
              <a:rPr lang="en"/>
              <a:t> and can be used while charging.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53c11a50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53c11a50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by Ehren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Exam content must be securely transferred from host to headset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Exam experience should be recorded and able to be monitored live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Users should be able to view exam content as well as see the environment around them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Users should be able to input answers to multiple choice questions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Exam should be cheat-resistant and cheat-evident</a:t>
            </a:r>
            <a:endParaRPr sz="13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Comply with Question &amp; Test Interoperability (QTI) Standards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3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BCochhY0jdkSWzDOidBC9F5RypbZTk40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gbSBSbl-R8ZwXINMCfuRtACROd5Yh5Ba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CuNYpQrII25QMEUQyPYx1Jy3wTqXk18V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KGJBMq6wkOTM6pAQM9zwEieNNPuHLzgq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7QQiQryqEgoEfr_QsWovZaqRQs6QYY40/vie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491 Team 1:</a:t>
            </a:r>
            <a:r>
              <a:rPr lang="en"/>
              <a:t> Interactive Secure Headset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 Barton, Asa Pauls, Morgan Ambourn, Nathan Andersen, Ehren Fox, Zach Johnson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3" title="lightning_intro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76926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constraints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</a:t>
            </a:r>
            <a:r>
              <a:rPr lang="en" sz="1600"/>
              <a:t>eveloped under $1,000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</a:t>
            </a:r>
            <a:r>
              <a:rPr lang="en" sz="1600"/>
              <a:t>eprogrammable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Manufacturable by us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Option for external signals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Easily taken apart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Made in 1 school year’s time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4" title="Recording (6)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6800" y="40055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5000">
        <p:pu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Requirements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Durable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Secure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Comfortable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highlight>
                  <a:schemeClr val="lt1"/>
                </a:highlight>
              </a:rPr>
              <a:t>Adjustable 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Affordable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  <a:highlight>
                  <a:srgbClr val="FFFFFF"/>
                </a:highlight>
              </a:rPr>
              <a:t>Safe</a:t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2D3B45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0" name="Google Shape;80;p15" title="untitled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88150" y="42213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Electronic Hardware Requirements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way to monitor the environment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way to select an answer as well as progress to the next question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way to communicate with a secure environment that houses the test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Must have a way to display battery levels to the user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Power supply that can independently last of 2 hours and is </a:t>
            </a:r>
            <a:r>
              <a:rPr lang="en" sz="1600"/>
              <a:t>rechargeable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Can be used while charging</a:t>
            </a:r>
            <a:endParaRPr sz="1600"/>
          </a:p>
        </p:txBody>
      </p:sp>
      <p:pic>
        <p:nvPicPr>
          <p:cNvPr id="87" name="Google Shape;87;p16" title="LightningTalk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6800" y="41988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Requirements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644675" y="500925"/>
            <a:ext cx="4166400" cy="26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Secure content transfer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Recorded exams with possibility for live proctor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Content and surrounding environment visible to user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Users input for multiple choice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Cheat-resistant and cheat-evident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Comply with Question &amp; Test Interoperability (QTI) Standards</a:t>
            </a:r>
            <a:endParaRPr sz="1600"/>
          </a:p>
        </p:txBody>
      </p:sp>
      <p:pic>
        <p:nvPicPr>
          <p:cNvPr id="94" name="Google Shape;94;p17" title="New Recording 688.mp3">
            <a:hlinkClick r:id="rId3"/>
          </p:cNvPr>
          <p:cNvPicPr preferRelativeResize="0"/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6318300" y="38789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